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11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40.xml" ContentType="application/vnd.openxmlformats-officedocument.presentationml.slide+xml"/>
  <Override PartName="/ppt/slides/slide6.xml" ContentType="application/vnd.openxmlformats-officedocument.presentationml.slide+xml"/>
  <Override PartName="/ppt/slides/slide41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39.xml" ContentType="application/vnd.openxmlformats-officedocument.presentationml.slide+xml"/>
  <Override PartName="/ppt/slides/slide50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27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52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38.xml.rels" ContentType="application/vnd.openxmlformats-package.relationships+xml"/>
  <Override PartName="/ppt/slides/_rels/slide23.xml.rels" ContentType="application/vnd.openxmlformats-package.relationships+xml"/>
  <Override PartName="/ppt/slides/_rels/slide41.xml.rels" ContentType="application/vnd.openxmlformats-package.relationships+xml"/>
  <Override PartName="/ppt/slides/_rels/slide56.xml.rels" ContentType="application/vnd.openxmlformats-package.relationships+xml"/>
  <Override PartName="/ppt/slides/_rels/slide50.xml.rels" ContentType="application/vnd.openxmlformats-package.relationships+xml"/>
  <Override PartName="/ppt/slides/_rels/slide34.xml.rels" ContentType="application/vnd.openxmlformats-package.relationships+xml"/>
  <Override PartName="/ppt/slides/_rels/slide49.xml.rels" ContentType="application/vnd.openxmlformats-package.relationships+xml"/>
  <Override PartName="/ppt/slides/_rels/slide6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_rels/slide48.xml.rels" ContentType="application/vnd.openxmlformats-package.relationships+xml"/>
  <Override PartName="/ppt/slides/_rels/slide32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16.xml.rels" ContentType="application/vnd.openxmlformats-package.relationships+xml"/>
  <Override PartName="/ppt/slides/slide30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BD6722E-7E85-4AD0-8CCE-CA14FA302E6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DCDCB21-918A-4B3D-980E-90EC07D5625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EB7C7C1-5BFB-4C9B-9129-7EC4D32EA15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103827-6616-4687-ACD8-EB7BE9CC554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CC3CC8B-F74C-4A30-950C-AF922FF9C9E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0B94946-E550-467D-BFA4-ABF34D93BFF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9E7BB19-31E7-4B28-A616-B821605A8DC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7D47C5F-327E-4B17-AFFA-96F9A16391E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4E99F6-4D43-433D-8653-F72D14D51D4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2AB816E-71EA-4691-8C16-77B4AF3EA28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06052D6-C727-4AA7-B1D3-104C0A51ED3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B10FDCA-38F4-4E87-9058-987813E0550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64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010B916-0D3A-4695-A7A9-5033B0667246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image" Target="../media/image46.png"/><Relationship Id="rId3" Type="http://schemas.openxmlformats.org/officeDocument/2006/relationships/image" Target="../media/image47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960" cy="2829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400" cy="201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250" name="Прямоугольник 5"/>
          <p:cNvSpPr/>
          <p:nvPr/>
        </p:nvSpPr>
        <p:spPr>
          <a:xfrm>
            <a:off x="1640880" y="458892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51" name="Изображение 40"/>
          <p:cNvSpPr/>
          <p:nvPr/>
        </p:nvSpPr>
        <p:spPr>
          <a:xfrm>
            <a:off x="867240" y="3587040"/>
            <a:ext cx="248760" cy="2487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52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1240" cy="1125360"/>
          </a:xfrm>
          <a:prstGeom prst="rect">
            <a:avLst/>
          </a:prstGeom>
          <a:ln w="0">
            <a:noFill/>
          </a:ln>
        </p:spPr>
      </p:pic>
      <p:sp>
        <p:nvSpPr>
          <p:cNvPr id="253" name=""/>
          <p:cNvSpPr/>
          <p:nvPr/>
        </p:nvSpPr>
        <p:spPr>
          <a:xfrm>
            <a:off x="466200" y="1728360"/>
            <a:ext cx="4731480" cy="101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1430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2024-08-28T10:07:18Z</dcterms:modified>
  <cp:revision>68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